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70" r:id="rId6"/>
    <p:sldId id="271" r:id="rId7"/>
    <p:sldId id="272" r:id="rId8"/>
    <p:sldId id="273" r:id="rId9"/>
    <p:sldId id="269" r:id="rId10"/>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9458F7AD-591C-4ED8-AE71-70D4C670E2B3}">
          <p14:sldIdLst>
            <p14:sldId id="256"/>
            <p14:sldId id="257"/>
            <p14:sldId id="258"/>
            <p14:sldId id="259"/>
            <p14:sldId id="270"/>
            <p14:sldId id="271"/>
            <p14:sldId id="272"/>
            <p14:sldId id="273"/>
            <p14:sldId id="269"/>
          </p14:sldIdLst>
        </p14:section>
        <p14:section name="Section sans titre" id="{6EDEA142-B1EF-499D-99DE-A6BEC2DCC69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fr-FR" smtClean="0"/>
              <a:t>Modifiez le style du titre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Modifiez le style des sous-titres du masque</a:t>
            </a:r>
            <a:endParaRPr kumimoji="0" lang="en-US"/>
          </a:p>
        </p:txBody>
      </p:sp>
      <p:sp>
        <p:nvSpPr>
          <p:cNvPr id="30" name="Date Placeholder 29"/>
          <p:cNvSpPr>
            <a:spLocks noGrp="1"/>
          </p:cNvSpPr>
          <p:nvPr>
            <p:ph type="dt" sz="half" idx="10"/>
          </p:nvPr>
        </p:nvSpPr>
        <p:spPr/>
        <p:txBody>
          <a:bodyPr/>
          <a:lstStyle/>
          <a:p>
            <a:fld id="{FD1A17AA-1065-407E-84EB-ED6DD0CA1953}" type="datetimeFigureOut">
              <a:rPr lang="fr-FR" smtClean="0"/>
              <a:t>15/06/2021</a:t>
            </a:fld>
            <a:endParaRPr lang="fr-FR"/>
          </a:p>
        </p:txBody>
      </p:sp>
      <p:sp>
        <p:nvSpPr>
          <p:cNvPr id="19" name="Footer Placeholder 18"/>
          <p:cNvSpPr>
            <a:spLocks noGrp="1"/>
          </p:cNvSpPr>
          <p:nvPr>
            <p:ph type="ftr" sz="quarter" idx="11"/>
          </p:nvPr>
        </p:nvSpPr>
        <p:spPr/>
        <p:txBody>
          <a:bodyPr/>
          <a:lstStyle/>
          <a:p>
            <a:endParaRPr lang="fr-FR"/>
          </a:p>
        </p:txBody>
      </p:sp>
      <p:sp>
        <p:nvSpPr>
          <p:cNvPr id="27" name="Slide Number Placeholder 26"/>
          <p:cNvSpPr>
            <a:spLocks noGrp="1"/>
          </p:cNvSpPr>
          <p:nvPr>
            <p:ph type="sldNum" sz="quarter" idx="12"/>
          </p:nvPr>
        </p:nvSpPr>
        <p:spPr/>
        <p:txBody>
          <a:bodyPr/>
          <a:lstStyle/>
          <a:p>
            <a:fld id="{B072D1C0-89E6-420D-9C7F-4382567EE2AB}" type="slidenum">
              <a:rPr lang="fr-FR" smtClean="0"/>
              <a:t>‹N°›</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fr-FR" smtClean="0"/>
              <a:t>Modifiez le style du titre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Date Placeholder 3"/>
          <p:cNvSpPr>
            <a:spLocks noGrp="1"/>
          </p:cNvSpPr>
          <p:nvPr>
            <p:ph type="dt" sz="half" idx="10"/>
          </p:nvPr>
        </p:nvSpPr>
        <p:spPr/>
        <p:txBody>
          <a:bodyPr/>
          <a:lstStyle/>
          <a:p>
            <a:fld id="{FD1A17AA-1065-407E-84EB-ED6DD0CA1953}" type="datetimeFigureOut">
              <a:rPr lang="fr-FR" smtClean="0"/>
              <a:t>15/06/2021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fr-FR" smtClean="0"/>
              <a:t>Modifiez le style du titre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Date Placeholder 3"/>
          <p:cNvSpPr>
            <a:spLocks noGrp="1"/>
          </p:cNvSpPr>
          <p:nvPr>
            <p:ph type="dt" sz="half" idx="10"/>
          </p:nvPr>
        </p:nvSpPr>
        <p:spPr/>
        <p:txBody>
          <a:bodyPr/>
          <a:lstStyle/>
          <a:p>
            <a:fld id="{FD1A17AA-1065-407E-84EB-ED6DD0CA1953}" type="datetimeFigureOut">
              <a:rPr lang="fr-FR" smtClean="0"/>
              <a:t>15/06/2021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fr-FR" smtClean="0"/>
              <a:t>Modifiez le style du titre</a:t>
            </a:r>
            <a:endParaRPr kumimoji="0" lang="en-US"/>
          </a:p>
        </p:txBody>
      </p:sp>
      <p:sp>
        <p:nvSpPr>
          <p:cNvPr id="3" name="Content Placeholder 2"/>
          <p:cNvSpPr>
            <a:spLocks noGrp="1"/>
          </p:cNvSpPr>
          <p:nvPr>
            <p:ph idx="1"/>
          </p:nvPr>
        </p:nvSpPr>
        <p:spPr/>
        <p:txBody>
          <a:body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Date Placeholder 3"/>
          <p:cNvSpPr>
            <a:spLocks noGrp="1"/>
          </p:cNvSpPr>
          <p:nvPr>
            <p:ph type="dt" sz="half" idx="10"/>
          </p:nvPr>
        </p:nvSpPr>
        <p:spPr/>
        <p:txBody>
          <a:bodyPr/>
          <a:lstStyle/>
          <a:p>
            <a:fld id="{FD1A17AA-1065-407E-84EB-ED6DD0CA1953}" type="datetimeFigureOut">
              <a:rPr lang="fr-FR" smtClean="0"/>
              <a:t>15/06/2021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fr-FR" smtClean="0"/>
              <a:t>Modifiez le style du titre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Modifiez les styles du texte du masque</a:t>
            </a:r>
          </a:p>
        </p:txBody>
      </p:sp>
      <p:sp>
        <p:nvSpPr>
          <p:cNvPr id="4" name="Date Placeholder 3"/>
          <p:cNvSpPr>
            <a:spLocks noGrp="1"/>
          </p:cNvSpPr>
          <p:nvPr>
            <p:ph type="dt" sz="half" idx="10"/>
          </p:nvPr>
        </p:nvSpPr>
        <p:spPr/>
        <p:txBody>
          <a:bodyPr/>
          <a:lstStyle/>
          <a:p>
            <a:fld id="{FD1A17AA-1065-407E-84EB-ED6DD0CA1953}" type="datetimeFigureOut">
              <a:rPr lang="fr-FR" smtClean="0"/>
              <a:t>15/06/2021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072D1C0-89E6-420D-9C7F-4382567EE2AB}" type="slidenum">
              <a:rPr lang="fr-FR" smtClean="0"/>
              <a:t>‹N°›</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fr-FR" smtClean="0"/>
              <a:t>Modifiez le style du titre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Date Placeholder 4"/>
          <p:cNvSpPr>
            <a:spLocks noGrp="1"/>
          </p:cNvSpPr>
          <p:nvPr>
            <p:ph type="dt" sz="half" idx="10"/>
          </p:nvPr>
        </p:nvSpPr>
        <p:spPr/>
        <p:txBody>
          <a:bodyPr/>
          <a:lstStyle/>
          <a:p>
            <a:fld id="{FD1A17AA-1065-407E-84EB-ED6DD0CA1953}" type="datetimeFigureOut">
              <a:rPr lang="fr-FR" smtClean="0"/>
              <a:t>15/06/2021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fr-FR" smtClean="0"/>
              <a:t>Modifiez le style du titre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Modifiez les styles du texte du masque</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Modifiez les styles du texte du masque</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Date Placeholder 6"/>
          <p:cNvSpPr>
            <a:spLocks noGrp="1"/>
          </p:cNvSpPr>
          <p:nvPr>
            <p:ph type="dt" sz="half" idx="10"/>
          </p:nvPr>
        </p:nvSpPr>
        <p:spPr/>
        <p:txBody>
          <a:bodyPr/>
          <a:lstStyle/>
          <a:p>
            <a:fld id="{FD1A17AA-1065-407E-84EB-ED6DD0CA1953}" type="datetimeFigureOut">
              <a:rPr lang="fr-FR" smtClean="0"/>
              <a:t>15/06/2021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fr-FR" smtClean="0"/>
              <a:t>Modifiez le style du titre</a:t>
            </a:r>
            <a:endParaRPr kumimoji="0" lang="en-US"/>
          </a:p>
        </p:txBody>
      </p:sp>
      <p:sp>
        <p:nvSpPr>
          <p:cNvPr id="3" name="Date Placeholder 2"/>
          <p:cNvSpPr>
            <a:spLocks noGrp="1"/>
          </p:cNvSpPr>
          <p:nvPr>
            <p:ph type="dt" sz="half" idx="10"/>
          </p:nvPr>
        </p:nvSpPr>
        <p:spPr/>
        <p:txBody>
          <a:bodyPr/>
          <a:lstStyle/>
          <a:p>
            <a:fld id="{FD1A17AA-1065-407E-84EB-ED6DD0CA1953}" type="datetimeFigureOut">
              <a:rPr lang="fr-FR" smtClean="0"/>
              <a:t>15/06/2021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A17AA-1065-407E-84EB-ED6DD0CA1953}" type="datetimeFigureOut">
              <a:rPr lang="fr-FR" smtClean="0"/>
              <a:t>15/06/2021</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fr-FR" smtClean="0"/>
              <a:t>Modifiez le style du titre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fr-FR" smtClean="0"/>
              <a:t>Modifiez les styles du texte du masque</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fr-FR" smtClean="0"/>
              <a:t>Modifiez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Date Placeholder 4"/>
          <p:cNvSpPr>
            <a:spLocks noGrp="1"/>
          </p:cNvSpPr>
          <p:nvPr>
            <p:ph type="dt" sz="half" idx="10"/>
          </p:nvPr>
        </p:nvSpPr>
        <p:spPr/>
        <p:txBody>
          <a:bodyPr/>
          <a:lstStyle/>
          <a:p>
            <a:fld id="{FD1A17AA-1065-407E-84EB-ED6DD0CA1953}" type="datetimeFigureOut">
              <a:rPr lang="fr-FR" smtClean="0"/>
              <a:t>15/06/2021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B072D1C0-89E6-420D-9C7F-4382567EE2AB}"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fr-FR" smtClean="0"/>
              <a:t>Modifiez le style du titre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fr-FR" smtClean="0"/>
              <a:t>Modifiez les styles du texte du masque</a:t>
            </a:r>
          </a:p>
        </p:txBody>
      </p:sp>
      <p:sp>
        <p:nvSpPr>
          <p:cNvPr id="5" name="Date Placeholder 4"/>
          <p:cNvSpPr>
            <a:spLocks noGrp="1"/>
          </p:cNvSpPr>
          <p:nvPr>
            <p:ph type="dt" sz="half" idx="10"/>
          </p:nvPr>
        </p:nvSpPr>
        <p:spPr/>
        <p:txBody>
          <a:bodyPr/>
          <a:lstStyle/>
          <a:p>
            <a:fld id="{FD1A17AA-1065-407E-84EB-ED6DD0CA1953}" type="datetimeFigureOut">
              <a:rPr lang="fr-FR" smtClean="0"/>
              <a:t>15/06/2021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a:xfrm>
            <a:off x="8077200" y="6356350"/>
            <a:ext cx="609600" cy="365125"/>
          </a:xfrm>
        </p:spPr>
        <p:txBody>
          <a:bodyPr/>
          <a:lstStyle/>
          <a:p>
            <a:fld id="{B072D1C0-89E6-420D-9C7F-4382567EE2AB}" type="slidenum">
              <a:rPr lang="fr-FR" smtClean="0"/>
              <a:t>‹N°›</a:t>
            </a:fld>
            <a:endParaRPr lang="fr-FR"/>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fr-FR" smtClean="0"/>
              <a:t>Cliquez sur l'icône pour ajouter une image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fr-FR" smtClean="0"/>
              <a:t>Modifiez le style du titre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fr-FR" smtClean="0"/>
              <a:t>Modifiez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FD1A17AA-1065-407E-84EB-ED6DD0CA1953}" type="datetimeFigureOut">
              <a:rPr lang="fr-FR" smtClean="0"/>
              <a:t>15/06/2021</a:t>
            </a:fld>
            <a:endParaRPr lang="fr-FR"/>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fr-FR"/>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B072D1C0-89E6-420D-9C7F-4382567EE2AB}" type="slidenum">
              <a:rPr lang="fr-FR" smtClean="0"/>
              <a:t>‹N°›</a:t>
            </a:fld>
            <a:endParaRPr lang="fr-FR"/>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276872"/>
            <a:ext cx="7772400" cy="4104456"/>
          </a:xfrm>
        </p:spPr>
        <p:txBody>
          <a:bodyPr>
            <a:normAutofit/>
          </a:bodyPr>
          <a:lstStyle/>
          <a:p>
            <a:pPr algn="ctr"/>
            <a:r>
              <a:rPr lang="fr-FR" dirty="0" smtClean="0">
                <a:latin typeface="Raleway" pitchFamily="2" charset="0"/>
              </a:rPr>
              <a:t>Soutenance projet  2</a:t>
            </a:r>
            <a:br>
              <a:rPr lang="fr-FR" dirty="0" smtClean="0">
                <a:latin typeface="Raleway" pitchFamily="2" charset="0"/>
              </a:rPr>
            </a:br>
            <a:r>
              <a:rPr lang="fr-FR" sz="4000" dirty="0" smtClean="0">
                <a:latin typeface="Raleway" pitchFamily="2" charset="0"/>
              </a:rPr>
              <a:t>Transformez une maquette </a:t>
            </a:r>
            <a:br>
              <a:rPr lang="fr-FR" sz="4000" dirty="0" smtClean="0">
                <a:latin typeface="Raleway" pitchFamily="2" charset="0"/>
              </a:rPr>
            </a:br>
            <a:r>
              <a:rPr lang="fr-FR" sz="4000" dirty="0" smtClean="0">
                <a:latin typeface="Raleway" pitchFamily="2" charset="0"/>
              </a:rPr>
              <a:t>en site web</a:t>
            </a:r>
            <a:r>
              <a:rPr lang="fr-FR" dirty="0" smtClean="0">
                <a:latin typeface="Raleway" pitchFamily="2" charset="0"/>
              </a:rPr>
              <a:t/>
            </a:r>
            <a:br>
              <a:rPr lang="fr-FR" dirty="0" smtClean="0">
                <a:latin typeface="Raleway" pitchFamily="2" charset="0"/>
              </a:rPr>
            </a:br>
            <a:r>
              <a:rPr lang="fr-FR" dirty="0" smtClean="0">
                <a:latin typeface="Raleway" pitchFamily="2" charset="0"/>
              </a:rPr>
              <a:t>Alain ESTNER</a:t>
            </a:r>
            <a:br>
              <a:rPr lang="fr-FR" dirty="0" smtClean="0">
                <a:latin typeface="Raleway" pitchFamily="2" charset="0"/>
              </a:rPr>
            </a:br>
            <a:r>
              <a:rPr lang="fr-FR" dirty="0" smtClean="0">
                <a:latin typeface="Raleway" pitchFamily="2" charset="0"/>
              </a:rPr>
              <a:t>Le 3 Juillet 2021</a:t>
            </a:r>
            <a:endParaRPr lang="fr-FR" dirty="0">
              <a:latin typeface="Raleway" pitchFamily="2"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0" y="260648"/>
            <a:ext cx="3429000" cy="190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Oval 3" descr="IMG_1391"/>
          <p:cNvSpPr>
            <a:spLocks noChangeArrowheads="1"/>
          </p:cNvSpPr>
          <p:nvPr/>
        </p:nvSpPr>
        <p:spPr bwMode="auto">
          <a:xfrm>
            <a:off x="467544" y="4005064"/>
            <a:ext cx="1408237" cy="1512168"/>
          </a:xfrm>
          <a:prstGeom prst="ellipse">
            <a:avLst/>
          </a:prstGeom>
          <a:blipFill dpi="0" rotWithShape="0">
            <a:blip r:embed="rId3"/>
            <a:srcRect/>
            <a:stretch>
              <a:fillRect/>
            </a:stretch>
          </a:blip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fr-FR"/>
          </a:p>
        </p:txBody>
      </p:sp>
    </p:spTree>
    <p:extLst>
      <p:ext uri="{BB962C8B-B14F-4D97-AF65-F5344CB8AC3E}">
        <p14:creationId xmlns:p14="http://schemas.microsoft.com/office/powerpoint/2010/main" val="3190459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pPr algn="ctr"/>
            <a:r>
              <a:rPr lang="fr-FR" b="1" dirty="0" smtClean="0">
                <a:latin typeface="Raleway" pitchFamily="2" charset="0"/>
              </a:rPr>
              <a:t>Présentation:</a:t>
            </a:r>
            <a:r>
              <a:rPr lang="fr-FR" dirty="0" smtClean="0"/>
              <a:t/>
            </a:r>
            <a:br>
              <a:rPr lang="fr-FR" dirty="0" smtClean="0"/>
            </a:br>
            <a:endParaRPr lang="fr-FR" sz="1100" dirty="0"/>
          </a:p>
        </p:txBody>
      </p:sp>
      <p:sp>
        <p:nvSpPr>
          <p:cNvPr id="3" name="Espace réservé du contenu 2"/>
          <p:cNvSpPr>
            <a:spLocks noGrp="1"/>
          </p:cNvSpPr>
          <p:nvPr>
            <p:ph idx="1"/>
          </p:nvPr>
        </p:nvSpPr>
        <p:spPr/>
        <p:txBody>
          <a:bodyPr>
            <a:normAutofit/>
          </a:bodyPr>
          <a:lstStyle/>
          <a:p>
            <a:pPr marL="0" indent="0" algn="just">
              <a:buNone/>
            </a:pPr>
            <a:r>
              <a:rPr lang="fr-FR" dirty="0" smtClean="0">
                <a:latin typeface="Raleway" pitchFamily="2" charset="0"/>
              </a:rPr>
              <a:t>Le second </a:t>
            </a:r>
            <a:r>
              <a:rPr lang="fr-FR" dirty="0">
                <a:latin typeface="Raleway" pitchFamily="2" charset="0"/>
              </a:rPr>
              <a:t>projet de la formation "Développeur web" chez </a:t>
            </a:r>
            <a:r>
              <a:rPr lang="fr-FR" dirty="0" smtClean="0">
                <a:latin typeface="Raleway" pitchFamily="2" charset="0"/>
              </a:rPr>
              <a:t>OpenClassrooms a pour objectif:</a:t>
            </a:r>
          </a:p>
          <a:p>
            <a:pPr marL="0" indent="0" algn="just">
              <a:buNone/>
            </a:pPr>
            <a:r>
              <a:rPr lang="fr-FR" dirty="0" smtClean="0">
                <a:latin typeface="Raleway" pitchFamily="2" charset="0"/>
              </a:rPr>
              <a:t>- d'intégrer </a:t>
            </a:r>
            <a:r>
              <a:rPr lang="fr-FR" dirty="0">
                <a:latin typeface="Raleway" pitchFamily="2" charset="0"/>
              </a:rPr>
              <a:t>une maquette en responsive HTML et CSS du site </a:t>
            </a:r>
            <a:r>
              <a:rPr lang="fr-FR" dirty="0" smtClean="0">
                <a:latin typeface="Raleway" pitchFamily="2" charset="0"/>
              </a:rPr>
              <a:t>Réservia, outil </a:t>
            </a:r>
            <a:r>
              <a:rPr lang="fr-FR" dirty="0">
                <a:latin typeface="Raleway" pitchFamily="2" charset="0"/>
              </a:rPr>
              <a:t>de planification de vacances, </a:t>
            </a:r>
            <a:r>
              <a:rPr lang="fr-FR" dirty="0" smtClean="0">
                <a:latin typeface="Raleway" pitchFamily="2" charset="0"/>
              </a:rPr>
              <a:t>de réservation </a:t>
            </a:r>
            <a:r>
              <a:rPr lang="fr-FR" dirty="0">
                <a:latin typeface="Raleway" pitchFamily="2" charset="0"/>
              </a:rPr>
              <a:t>d'hébergements et d'activités dans la ville de leur choix.</a:t>
            </a:r>
          </a:p>
        </p:txBody>
      </p:sp>
    </p:spTree>
    <p:extLst>
      <p:ext uri="{BB962C8B-B14F-4D97-AF65-F5344CB8AC3E}">
        <p14:creationId xmlns:p14="http://schemas.microsoft.com/office/powerpoint/2010/main" val="12097120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fontScale="92500" lnSpcReduction="10000"/>
          </a:bodyPr>
          <a:lstStyle/>
          <a:p>
            <a:pPr marL="0" indent="0">
              <a:buNone/>
            </a:pPr>
            <a:r>
              <a:rPr lang="fr-FR" b="1" u="sng" dirty="0" smtClean="0">
                <a:solidFill>
                  <a:schemeClr val="accent1">
                    <a:lumMod val="75000"/>
                  </a:schemeClr>
                </a:solidFill>
                <a:latin typeface="Raleway" pitchFamily="2" charset="0"/>
              </a:rPr>
              <a:t>Les fonctionnalités du site:</a:t>
            </a:r>
          </a:p>
          <a:p>
            <a:pPr algn="just"/>
            <a:r>
              <a:rPr lang="fr-FR" dirty="0" smtClean="0">
                <a:latin typeface="Raleway" pitchFamily="2" charset="0"/>
              </a:rPr>
              <a:t> </a:t>
            </a:r>
            <a:r>
              <a:rPr lang="fr-FR" dirty="0">
                <a:latin typeface="Raleway" pitchFamily="2" charset="0"/>
              </a:rPr>
              <a:t>Les usagers pourront rechercher des hébergements dans la ville de leur choix. Le champ de recherche est donc un champ de saisie, dont le texte peut être édité par l’usager. En revanche, à ce stade, le bouton de recherche ne sera pas fonctionnel.</a:t>
            </a:r>
          </a:p>
          <a:p>
            <a:pPr algn="just"/>
            <a:r>
              <a:rPr lang="fr-FR" dirty="0" smtClean="0">
                <a:latin typeface="Raleway" pitchFamily="2" charset="0"/>
              </a:rPr>
              <a:t> </a:t>
            </a:r>
            <a:r>
              <a:rPr lang="fr-FR" dirty="0">
                <a:latin typeface="Raleway" pitchFamily="2" charset="0"/>
              </a:rPr>
              <a:t>Chaque carte d’hébergement ou d’activité devra être cliquable dans son intégralité. Pour l’instant les liens seront vides.</a:t>
            </a:r>
          </a:p>
          <a:p>
            <a:pPr algn="just"/>
            <a:r>
              <a:rPr lang="fr-FR" dirty="0" smtClean="0">
                <a:latin typeface="Raleway" pitchFamily="2" charset="0"/>
              </a:rPr>
              <a:t>Les </a:t>
            </a:r>
            <a:r>
              <a:rPr lang="fr-FR" dirty="0">
                <a:latin typeface="Raleway" pitchFamily="2" charset="0"/>
              </a:rPr>
              <a:t>filtres ne seront pas fonctionnels pour cette version, en revanche, il faut qu’ils changent d’apparence au survol.</a:t>
            </a:r>
          </a:p>
          <a:p>
            <a:pPr algn="just"/>
            <a:r>
              <a:rPr lang="fr-FR" dirty="0" smtClean="0">
                <a:latin typeface="Raleway" pitchFamily="2" charset="0"/>
              </a:rPr>
              <a:t>Dans </a:t>
            </a:r>
            <a:r>
              <a:rPr lang="fr-FR" dirty="0">
                <a:latin typeface="Raleway" pitchFamily="2" charset="0"/>
              </a:rPr>
              <a:t>le menu, les liens “Hébergements” et “Activités” sont des ancres qui doivent mener aux sections de la page.</a:t>
            </a:r>
          </a:p>
          <a:p>
            <a:pPr marL="0" indent="0">
              <a:buNone/>
            </a:pPr>
            <a:endParaRPr lang="fr-FR" dirty="0"/>
          </a:p>
        </p:txBody>
      </p:sp>
    </p:spTree>
    <p:extLst>
      <p:ext uri="{BB962C8B-B14F-4D97-AF65-F5344CB8AC3E}">
        <p14:creationId xmlns:p14="http://schemas.microsoft.com/office/powerpoint/2010/main" val="11419040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fontScale="92500"/>
          </a:bodyPr>
          <a:lstStyle/>
          <a:p>
            <a:pPr marL="0" indent="0">
              <a:buNone/>
            </a:pPr>
            <a:r>
              <a:rPr lang="fr-FR" b="1" u="sng" dirty="0" smtClean="0">
                <a:solidFill>
                  <a:schemeClr val="accent1">
                    <a:lumMod val="75000"/>
                  </a:schemeClr>
                </a:solidFill>
                <a:latin typeface="Raleway" pitchFamily="2" charset="0"/>
              </a:rPr>
              <a:t>Les contraintes techniques:</a:t>
            </a:r>
          </a:p>
          <a:p>
            <a:pPr algn="just"/>
            <a:r>
              <a:rPr lang="fr-FR" dirty="0" smtClean="0">
                <a:latin typeface="Raleway" pitchFamily="2" charset="0"/>
              </a:rPr>
              <a:t> </a:t>
            </a:r>
            <a:r>
              <a:rPr lang="fr-FR" dirty="0">
                <a:latin typeface="Raleway" pitchFamily="2" charset="0"/>
              </a:rPr>
              <a:t>Deux maquettes : l’une desktop et l’autre mobile. Le site devra également être adapté aux tablettes.</a:t>
            </a:r>
          </a:p>
          <a:p>
            <a:pPr algn="just"/>
            <a:r>
              <a:rPr lang="fr-FR" dirty="0" smtClean="0">
                <a:latin typeface="Raleway" pitchFamily="2" charset="0"/>
              </a:rPr>
              <a:t>Choisir </a:t>
            </a:r>
            <a:r>
              <a:rPr lang="fr-FR" dirty="0">
                <a:latin typeface="Raleway" pitchFamily="2" charset="0"/>
              </a:rPr>
              <a:t>le format le plus adapté par rapport à la résolution et au temps de chargement.</a:t>
            </a:r>
          </a:p>
          <a:p>
            <a:pPr algn="just"/>
            <a:r>
              <a:rPr lang="fr-FR" dirty="0" smtClean="0">
                <a:latin typeface="Raleway" pitchFamily="2" charset="0"/>
              </a:rPr>
              <a:t>Les </a:t>
            </a:r>
            <a:r>
              <a:rPr lang="fr-FR" dirty="0">
                <a:latin typeface="Raleway" pitchFamily="2" charset="0"/>
              </a:rPr>
              <a:t>icônes proviennent de la bibliothèque Font Awesome. </a:t>
            </a:r>
            <a:endParaRPr lang="fr-FR" dirty="0" smtClean="0">
              <a:latin typeface="Raleway" pitchFamily="2" charset="0"/>
            </a:endParaRPr>
          </a:p>
          <a:p>
            <a:pPr algn="just"/>
            <a:r>
              <a:rPr lang="fr-FR" dirty="0" smtClean="0">
                <a:latin typeface="Raleway" pitchFamily="2" charset="0"/>
              </a:rPr>
              <a:t>Les </a:t>
            </a:r>
            <a:r>
              <a:rPr lang="fr-FR" dirty="0">
                <a:latin typeface="Raleway" pitchFamily="2" charset="0"/>
              </a:rPr>
              <a:t>couleurs de la charte sont le bleu #0065FC, et sa version plus claire #DEEBFF ainsi que le gris pour le fond #F2F2F2.</a:t>
            </a:r>
          </a:p>
          <a:p>
            <a:pPr algn="just"/>
            <a:r>
              <a:rPr lang="fr-FR" dirty="0" smtClean="0">
                <a:latin typeface="Raleway" pitchFamily="2" charset="0"/>
              </a:rPr>
              <a:t>La </a:t>
            </a:r>
            <a:r>
              <a:rPr lang="fr-FR" dirty="0">
                <a:latin typeface="Raleway" pitchFamily="2" charset="0"/>
              </a:rPr>
              <a:t>police du site est Raleway.</a:t>
            </a:r>
          </a:p>
          <a:p>
            <a:pPr algn="just"/>
            <a:r>
              <a:rPr lang="fr-FR" dirty="0" smtClean="0">
                <a:latin typeface="Raleway" pitchFamily="2" charset="0"/>
              </a:rPr>
              <a:t>Ne </a:t>
            </a:r>
            <a:r>
              <a:rPr lang="fr-FR" dirty="0">
                <a:latin typeface="Raleway" pitchFamily="2" charset="0"/>
              </a:rPr>
              <a:t>pas utiliser de framework ou pré-compilateur CSS </a:t>
            </a:r>
            <a:endParaRPr lang="fr-FR" dirty="0" smtClean="0">
              <a:latin typeface="Raleway" pitchFamily="2" charset="0"/>
            </a:endParaRPr>
          </a:p>
          <a:p>
            <a:pPr marL="0" indent="0" algn="just">
              <a:buNone/>
            </a:pPr>
            <a:r>
              <a:rPr lang="fr-FR" dirty="0">
                <a:latin typeface="Raleway" pitchFamily="2" charset="0"/>
              </a:rPr>
              <a:t> </a:t>
            </a:r>
            <a:r>
              <a:rPr lang="fr-FR" dirty="0" smtClean="0">
                <a:latin typeface="Raleway" pitchFamily="2" charset="0"/>
              </a:rPr>
              <a:t>  ( </a:t>
            </a:r>
            <a:r>
              <a:rPr lang="fr-FR" dirty="0">
                <a:latin typeface="Raleway" pitchFamily="2" charset="0"/>
              </a:rPr>
              <a:t>utiliser du HTML et CSS)</a:t>
            </a:r>
          </a:p>
          <a:p>
            <a:pPr marL="0" indent="0">
              <a:buNone/>
            </a:pPr>
            <a:endParaRPr lang="fr-FR" dirty="0"/>
          </a:p>
          <a:p>
            <a:pPr marL="0" indent="0">
              <a:buNone/>
            </a:pPr>
            <a:endParaRPr lang="fr-FR" dirty="0"/>
          </a:p>
        </p:txBody>
      </p:sp>
    </p:spTree>
    <p:extLst>
      <p:ext uri="{BB962C8B-B14F-4D97-AF65-F5344CB8AC3E}">
        <p14:creationId xmlns:p14="http://schemas.microsoft.com/office/powerpoint/2010/main" val="15847606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fontScale="92500"/>
          </a:bodyPr>
          <a:lstStyle/>
          <a:p>
            <a:pPr marL="0" indent="0">
              <a:buNone/>
            </a:pPr>
            <a:r>
              <a:rPr lang="fr-FR" b="1" u="sng" dirty="0" smtClean="0">
                <a:solidFill>
                  <a:schemeClr val="accent1">
                    <a:lumMod val="75000"/>
                  </a:schemeClr>
                </a:solidFill>
                <a:latin typeface="Raleway" pitchFamily="2" charset="0"/>
              </a:rPr>
              <a:t>Les contraintes techniques (suite):</a:t>
            </a:r>
          </a:p>
          <a:p>
            <a:r>
              <a:rPr lang="fr-FR" dirty="0">
                <a:latin typeface="Raleway" pitchFamily="2" charset="0"/>
              </a:rPr>
              <a:t> </a:t>
            </a:r>
            <a:r>
              <a:rPr lang="fr-FR" dirty="0" smtClean="0">
                <a:latin typeface="Raleway" pitchFamily="2" charset="0"/>
              </a:rPr>
              <a:t>Utiliser </a:t>
            </a:r>
            <a:r>
              <a:rPr lang="fr-FR" dirty="0">
                <a:latin typeface="Raleway" pitchFamily="2" charset="0"/>
              </a:rPr>
              <a:t>Visual Studio Code, et ses plugins Live Server </a:t>
            </a:r>
          </a:p>
          <a:p>
            <a:r>
              <a:rPr lang="fr-FR" dirty="0" smtClean="0">
                <a:latin typeface="Raleway" pitchFamily="2" charset="0"/>
              </a:rPr>
              <a:t>Intégrer </a:t>
            </a:r>
            <a:r>
              <a:rPr lang="fr-FR" dirty="0">
                <a:latin typeface="Raleway" pitchFamily="2" charset="0"/>
              </a:rPr>
              <a:t>les icônes Font Awesome en HTML ou CSS.</a:t>
            </a:r>
          </a:p>
          <a:p>
            <a:r>
              <a:rPr lang="fr-FR" dirty="0" smtClean="0">
                <a:latin typeface="Raleway" pitchFamily="2" charset="0"/>
              </a:rPr>
              <a:t>Le </a:t>
            </a:r>
            <a:r>
              <a:rPr lang="fr-FR" dirty="0">
                <a:latin typeface="Raleway" pitchFamily="2" charset="0"/>
              </a:rPr>
              <a:t>code devra utiliser les balises sémantiques et ne doit contenir aucune erreur ni alerte au validateur W3C HTML et CSS.</a:t>
            </a:r>
          </a:p>
          <a:p>
            <a:r>
              <a:rPr lang="fr-FR" dirty="0" smtClean="0">
                <a:latin typeface="Raleway" pitchFamily="2" charset="0"/>
              </a:rPr>
              <a:t>Le </a:t>
            </a:r>
            <a:r>
              <a:rPr lang="fr-FR" dirty="0">
                <a:latin typeface="Raleway" pitchFamily="2" charset="0"/>
              </a:rPr>
              <a:t>site devra être compatible avec les dernières versions de Chrome et Firefox.</a:t>
            </a:r>
          </a:p>
          <a:p>
            <a:r>
              <a:rPr lang="fr-FR" dirty="0" smtClean="0">
                <a:latin typeface="Raleway" pitchFamily="2" charset="0"/>
              </a:rPr>
              <a:t>Séparer </a:t>
            </a:r>
            <a:r>
              <a:rPr lang="fr-FR" dirty="0">
                <a:latin typeface="Raleway" pitchFamily="2" charset="0"/>
              </a:rPr>
              <a:t>le HTML et le CSS et organiser le dossier de rendu.</a:t>
            </a:r>
          </a:p>
          <a:p>
            <a:r>
              <a:rPr lang="fr-FR" dirty="0" smtClean="0">
                <a:latin typeface="Raleway" pitchFamily="2" charset="0"/>
              </a:rPr>
              <a:t>Versionner </a:t>
            </a:r>
            <a:r>
              <a:rPr lang="fr-FR" dirty="0">
                <a:latin typeface="Raleway" pitchFamily="2" charset="0"/>
              </a:rPr>
              <a:t>le code avec Git puis le déployer sur la page GitHub </a:t>
            </a:r>
            <a:r>
              <a:rPr lang="fr-FR" dirty="0" smtClean="0">
                <a:latin typeface="Raleway" pitchFamily="2" charset="0"/>
              </a:rPr>
              <a:t>Pages.</a:t>
            </a:r>
            <a:endParaRPr lang="fr-FR" dirty="0">
              <a:latin typeface="Raleway" pitchFamily="2" charset="0"/>
            </a:endParaRPr>
          </a:p>
          <a:p>
            <a:pPr algn="just"/>
            <a:endParaRPr lang="fr-FR" dirty="0"/>
          </a:p>
          <a:p>
            <a:pPr marL="0" indent="0">
              <a:buNone/>
            </a:pPr>
            <a:endParaRPr lang="fr-FR" dirty="0"/>
          </a:p>
        </p:txBody>
      </p:sp>
    </p:spTree>
    <p:extLst>
      <p:ext uri="{BB962C8B-B14F-4D97-AF65-F5344CB8AC3E}">
        <p14:creationId xmlns:p14="http://schemas.microsoft.com/office/powerpoint/2010/main" val="2184855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fontScale="92500" lnSpcReduction="10000"/>
          </a:bodyPr>
          <a:lstStyle/>
          <a:p>
            <a:pPr marL="0" indent="0">
              <a:buNone/>
            </a:pPr>
            <a:r>
              <a:rPr lang="fr-FR" b="1" u="sng" dirty="0" smtClean="0">
                <a:solidFill>
                  <a:schemeClr val="accent1">
                    <a:lumMod val="75000"/>
                  </a:schemeClr>
                </a:solidFill>
                <a:latin typeface="Raleway" pitchFamily="2" charset="0"/>
              </a:rPr>
              <a:t>Notes de réalisation:</a:t>
            </a:r>
          </a:p>
          <a:p>
            <a:r>
              <a:rPr lang="fr-FR" dirty="0">
                <a:latin typeface="Raleway" pitchFamily="2" charset="0"/>
              </a:rPr>
              <a:t> Le site respecte bien les fonctionnalités et les contraintes techniques pour l'intégration de la maquette.</a:t>
            </a:r>
          </a:p>
          <a:p>
            <a:r>
              <a:rPr lang="fr-FR" dirty="0">
                <a:latin typeface="Raleway" pitchFamily="2" charset="0"/>
              </a:rPr>
              <a:t>Afin de faciliter le code, la maquette a été délimité en différentes parties via les balises sémantiques afin de structurer la page (des notes additionnelles sont disponible aussi bien dans le HTML que dans le CSS afin de faciliter la lecture).</a:t>
            </a:r>
          </a:p>
          <a:p>
            <a:r>
              <a:rPr lang="fr-FR" dirty="0" smtClean="0">
                <a:latin typeface="Raleway" pitchFamily="2" charset="0"/>
              </a:rPr>
              <a:t>1) </a:t>
            </a:r>
            <a:r>
              <a:rPr lang="fr-FR" u="sng" dirty="0">
                <a:latin typeface="Raleway" pitchFamily="2" charset="0"/>
              </a:rPr>
              <a:t>Les balises de délimitations de zone dans la page :</a:t>
            </a:r>
          </a:p>
          <a:p>
            <a:pPr lvl="1"/>
            <a:r>
              <a:rPr lang="fr-FR" dirty="0">
                <a:latin typeface="Raleway" pitchFamily="2" charset="0"/>
              </a:rPr>
              <a:t>L'entête du site avec HEADER, le menu de navigation avec NAV, le contenu principal avec MAIN, les contenu indépendants avec ARTICLES, les balises SECTION pour un découpage plus précis, le pied de page avec FOOTER</a:t>
            </a:r>
            <a:r>
              <a:rPr lang="fr-FR" dirty="0" smtClean="0">
                <a:latin typeface="Raleway" pitchFamily="2" charset="0"/>
              </a:rPr>
              <a:t>.</a:t>
            </a:r>
            <a:endParaRPr lang="fr-FR" dirty="0">
              <a:latin typeface="Raleway" pitchFamily="2" charset="0"/>
            </a:endParaRPr>
          </a:p>
          <a:p>
            <a:pPr marL="0" indent="0">
              <a:buNone/>
            </a:pPr>
            <a:endParaRPr lang="fr-FR" dirty="0"/>
          </a:p>
        </p:txBody>
      </p:sp>
    </p:spTree>
    <p:extLst>
      <p:ext uri="{BB962C8B-B14F-4D97-AF65-F5344CB8AC3E}">
        <p14:creationId xmlns:p14="http://schemas.microsoft.com/office/powerpoint/2010/main" val="7783316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a:bodyPr>
          <a:lstStyle/>
          <a:p>
            <a:pPr marL="0" indent="0">
              <a:buNone/>
            </a:pPr>
            <a:r>
              <a:rPr lang="fr-FR" b="1" u="sng" dirty="0" smtClean="0">
                <a:solidFill>
                  <a:schemeClr val="accent1">
                    <a:lumMod val="75000"/>
                  </a:schemeClr>
                </a:solidFill>
                <a:latin typeface="Raleway" pitchFamily="2" charset="0"/>
              </a:rPr>
              <a:t>Notes de réalisation (suite):</a:t>
            </a:r>
          </a:p>
          <a:p>
            <a:r>
              <a:rPr lang="fr-FR" dirty="0">
                <a:latin typeface="Raleway" pitchFamily="2" charset="0"/>
              </a:rPr>
              <a:t>2) </a:t>
            </a:r>
            <a:r>
              <a:rPr lang="fr-FR" u="sng" dirty="0">
                <a:latin typeface="Raleway" pitchFamily="2" charset="0"/>
              </a:rPr>
              <a:t>les balises de balisage de contenu </a:t>
            </a:r>
            <a:r>
              <a:rPr lang="fr-FR" dirty="0">
                <a:latin typeface="Raleway" pitchFamily="2" charset="0"/>
              </a:rPr>
              <a:t>:</a:t>
            </a:r>
          </a:p>
          <a:p>
            <a:pPr lvl="1"/>
            <a:r>
              <a:rPr lang="fr-FR" dirty="0">
                <a:latin typeface="Raleway" pitchFamily="2" charset="0"/>
              </a:rPr>
              <a:t>Les balises standards comme les balises P, A, UL, STRONG etc…]</a:t>
            </a:r>
          </a:p>
          <a:p>
            <a:pPr lvl="1"/>
            <a:r>
              <a:rPr lang="fr-FR" dirty="0">
                <a:latin typeface="Raleway" pitchFamily="2" charset="0"/>
              </a:rPr>
              <a:t>A noter que le responsive a été intégré directement dans le fichier CSS "reservia.css"</a:t>
            </a:r>
          </a:p>
          <a:p>
            <a:pPr lvl="1"/>
            <a:r>
              <a:rPr lang="fr-FR" dirty="0">
                <a:latin typeface="Raleway" pitchFamily="2" charset="0"/>
              </a:rPr>
              <a:t>La version du projet a été réalisée en partie sur le navigateur Chrome.</a:t>
            </a:r>
          </a:p>
          <a:p>
            <a:pPr lvl="1"/>
            <a:r>
              <a:rPr lang="fr-FR" dirty="0">
                <a:latin typeface="Raleway" pitchFamily="2" charset="0"/>
              </a:rPr>
              <a:t>Le code ne contient aucune erreur au validateur W3C HTML et CSS.</a:t>
            </a:r>
          </a:p>
          <a:p>
            <a:pPr lvl="1"/>
            <a:r>
              <a:rPr lang="fr-FR" dirty="0">
                <a:latin typeface="Raleway" pitchFamily="2" charset="0"/>
              </a:rPr>
              <a:t>Le code a été versionner sur GIT et déployé sur GITHUB a </a:t>
            </a:r>
            <a:r>
              <a:rPr lang="fr-FR" dirty="0" smtClean="0">
                <a:latin typeface="Raleway" pitchFamily="2" charset="0"/>
              </a:rPr>
              <a:t>l'adresse suivante:</a:t>
            </a:r>
          </a:p>
          <a:p>
            <a:pPr lvl="2"/>
            <a:r>
              <a:rPr lang="fr-FR" dirty="0" smtClean="0">
                <a:latin typeface="Raleway" pitchFamily="2" charset="0"/>
              </a:rPr>
              <a:t> </a:t>
            </a:r>
            <a:r>
              <a:rPr lang="fr-FR" dirty="0">
                <a:latin typeface="Raleway" pitchFamily="2" charset="0"/>
              </a:rPr>
              <a:t>https</a:t>
            </a:r>
            <a:r>
              <a:rPr lang="fr-FR" dirty="0" smtClean="0">
                <a:latin typeface="Raleway" pitchFamily="2" charset="0"/>
              </a:rPr>
              <a:t>://</a:t>
            </a:r>
            <a:endParaRPr lang="fr-FR" dirty="0">
              <a:latin typeface="Raleway" pitchFamily="2" charset="0"/>
            </a:endParaRPr>
          </a:p>
          <a:p>
            <a:pPr marL="0" indent="0">
              <a:buNone/>
            </a:pPr>
            <a:endParaRPr lang="fr-FR" dirty="0"/>
          </a:p>
        </p:txBody>
      </p:sp>
    </p:spTree>
    <p:extLst>
      <p:ext uri="{BB962C8B-B14F-4D97-AF65-F5344CB8AC3E}">
        <p14:creationId xmlns:p14="http://schemas.microsoft.com/office/powerpoint/2010/main" val="40369304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836712"/>
            <a:ext cx="8229600" cy="5487888"/>
          </a:xfrm>
        </p:spPr>
        <p:txBody>
          <a:bodyPr>
            <a:normAutofit/>
          </a:bodyPr>
          <a:lstStyle/>
          <a:p>
            <a:pPr marL="0" indent="0">
              <a:buNone/>
            </a:pPr>
            <a:endParaRPr lang="fr-FR" b="1" u="sng" dirty="0" smtClean="0">
              <a:solidFill>
                <a:schemeClr val="accent1">
                  <a:lumMod val="75000"/>
                </a:schemeClr>
              </a:solidFill>
              <a:latin typeface="Raleway" pitchFamily="2" charset="0"/>
            </a:endParaRPr>
          </a:p>
          <a:p>
            <a:pPr marL="0" indent="0">
              <a:buNone/>
            </a:pPr>
            <a:endParaRPr lang="fr-FR" b="1" u="sng" dirty="0">
              <a:solidFill>
                <a:schemeClr val="accent1">
                  <a:lumMod val="75000"/>
                </a:schemeClr>
              </a:solidFill>
              <a:latin typeface="Raleway" pitchFamily="2" charset="0"/>
            </a:endParaRPr>
          </a:p>
          <a:p>
            <a:pPr marL="0" indent="0">
              <a:buNone/>
            </a:pPr>
            <a:r>
              <a:rPr lang="fr-FR" b="1" u="sng" dirty="0" smtClean="0">
                <a:solidFill>
                  <a:schemeClr val="accent1">
                    <a:lumMod val="75000"/>
                  </a:schemeClr>
                </a:solidFill>
                <a:latin typeface="Raleway" pitchFamily="2" charset="0"/>
              </a:rPr>
              <a:t>Notes sur l’utilisation des outils:</a:t>
            </a:r>
          </a:p>
          <a:p>
            <a:r>
              <a:rPr lang="fr-FR" dirty="0"/>
              <a:t>Pour ce projet, j'ai </a:t>
            </a:r>
            <a:r>
              <a:rPr lang="fr-FR" dirty="0" smtClean="0"/>
              <a:t>utilisé:</a:t>
            </a:r>
          </a:p>
          <a:p>
            <a:pPr lvl="1"/>
            <a:r>
              <a:rPr lang="fr-FR" dirty="0" smtClean="0">
                <a:latin typeface="Arial" panose="020B0604020202020204" pitchFamily="34" charset="0"/>
                <a:cs typeface="Arial" panose="020B0604020202020204" pitchFamily="34" charset="0"/>
              </a:rPr>
              <a:t>l'éditeur </a:t>
            </a:r>
            <a:r>
              <a:rPr lang="fr-FR" dirty="0">
                <a:latin typeface="Arial" panose="020B0604020202020204" pitchFamily="34" charset="0"/>
                <a:cs typeface="Arial" panose="020B0604020202020204" pitchFamily="34" charset="0"/>
              </a:rPr>
              <a:t>VISUAL STUDIO CODE, </a:t>
            </a:r>
            <a:endParaRPr lang="fr-FR" dirty="0" smtClean="0">
              <a:latin typeface="Arial" panose="020B0604020202020204" pitchFamily="34" charset="0"/>
              <a:cs typeface="Arial" panose="020B0604020202020204" pitchFamily="34" charset="0"/>
            </a:endParaRPr>
          </a:p>
          <a:p>
            <a:pPr lvl="1"/>
            <a:r>
              <a:rPr lang="fr-FR" dirty="0" smtClean="0">
                <a:latin typeface="Arial" panose="020B0604020202020204" pitchFamily="34" charset="0"/>
                <a:cs typeface="Arial" panose="020B0604020202020204" pitchFamily="34" charset="0"/>
              </a:rPr>
              <a:t>Git &amp; GitHub</a:t>
            </a:r>
          </a:p>
          <a:p>
            <a:pPr lvl="1"/>
            <a:r>
              <a:rPr lang="fr-FR" dirty="0" smtClean="0">
                <a:latin typeface="Arial" panose="020B0604020202020204" pitchFamily="34" charset="0"/>
                <a:cs typeface="Arial" panose="020B0604020202020204" pitchFamily="34" charset="0"/>
              </a:rPr>
              <a:t>HTML5</a:t>
            </a:r>
          </a:p>
          <a:p>
            <a:pPr lvl="1"/>
            <a:r>
              <a:rPr lang="fr-FR" dirty="0" smtClean="0">
                <a:latin typeface="Arial" panose="020B0604020202020204" pitchFamily="34" charset="0"/>
                <a:cs typeface="Arial" panose="020B0604020202020204" pitchFamily="34" charset="0"/>
              </a:rPr>
              <a:t>CSS3</a:t>
            </a:r>
          </a:p>
          <a:p>
            <a:pPr lvl="1"/>
            <a:r>
              <a:rPr lang="fr-FR" dirty="0" smtClean="0">
                <a:latin typeface="Arial" panose="020B0604020202020204" pitchFamily="34" charset="0"/>
                <a:cs typeface="Arial" panose="020B0604020202020204" pitchFamily="34" charset="0"/>
              </a:rPr>
              <a:t>Plugins: </a:t>
            </a:r>
            <a:r>
              <a:rPr lang="fr-FR" dirty="0" smtClean="0">
                <a:latin typeface="Arial" panose="020B0604020202020204" pitchFamily="34" charset="0"/>
                <a:cs typeface="Arial" panose="020B0604020202020204" pitchFamily="34" charset="0"/>
              </a:rPr>
              <a:t>Live server</a:t>
            </a:r>
            <a:endParaRPr lang="fr-FR" dirty="0" smtClean="0">
              <a:latin typeface="Arial" panose="020B0604020202020204" pitchFamily="34" charset="0"/>
              <a:cs typeface="Arial" panose="020B0604020202020204" pitchFamily="34" charset="0"/>
            </a:endParaRPr>
          </a:p>
          <a:p>
            <a:pPr lvl="1"/>
            <a:r>
              <a:rPr lang="fr-FR" dirty="0" smtClean="0">
                <a:latin typeface="Arial" panose="020B0604020202020204" pitchFamily="34" charset="0"/>
                <a:cs typeface="Arial" panose="020B0604020202020204" pitchFamily="34" charset="0"/>
              </a:rPr>
              <a:t>Flexbox</a:t>
            </a:r>
          </a:p>
          <a:p>
            <a:pPr lvl="1"/>
            <a:r>
              <a:rPr lang="fr-FR" smtClean="0">
                <a:latin typeface="Arial" panose="020B0604020202020204" pitchFamily="34" charset="0"/>
                <a:cs typeface="Arial" panose="020B0604020202020204" pitchFamily="34" charset="0"/>
              </a:rPr>
              <a:t>Dev Tools</a:t>
            </a:r>
            <a:endParaRPr lang="fr-FR" dirty="0" smtClean="0"/>
          </a:p>
          <a:p>
            <a:pPr marL="0" indent="0">
              <a:buNone/>
            </a:pPr>
            <a:endParaRPr lang="fr-FR" dirty="0"/>
          </a:p>
        </p:txBody>
      </p:sp>
    </p:spTree>
    <p:extLst>
      <p:ext uri="{BB962C8B-B14F-4D97-AF65-F5344CB8AC3E}">
        <p14:creationId xmlns:p14="http://schemas.microsoft.com/office/powerpoint/2010/main" val="39214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associÃ©e">
            <a:extLst>
              <a:ext uri="{FF2B5EF4-FFF2-40B4-BE49-F238E27FC236}">
                <a16:creationId xmlns="" xmlns:a16="http://schemas.microsoft.com/office/drawing/2014/main" id="{F0A9D485-73B2-4B8A-8499-25A40A66C5A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09650" y="981075"/>
            <a:ext cx="7124700" cy="534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013101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ébit">
  <a:themeElements>
    <a:clrScheme name="Débit">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Débit">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Débit">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309</TotalTime>
  <Words>602</Words>
  <Application>Microsoft Office PowerPoint</Application>
  <PresentationFormat>Affichage à l'écran (4:3)</PresentationFormat>
  <Paragraphs>48</Paragraphs>
  <Slides>9</Slides>
  <Notes>0</Notes>
  <HiddenSlides>0</HiddenSlides>
  <MMClips>0</MMClips>
  <ScaleCrop>false</ScaleCrop>
  <HeadingPairs>
    <vt:vector size="4" baseType="variant">
      <vt:variant>
        <vt:lpstr>Thème</vt:lpstr>
      </vt:variant>
      <vt:variant>
        <vt:i4>1</vt:i4>
      </vt:variant>
      <vt:variant>
        <vt:lpstr>Titres des diapositives</vt:lpstr>
      </vt:variant>
      <vt:variant>
        <vt:i4>9</vt:i4>
      </vt:variant>
    </vt:vector>
  </HeadingPairs>
  <TitlesOfParts>
    <vt:vector size="10" baseType="lpstr">
      <vt:lpstr>Débit</vt:lpstr>
      <vt:lpstr>Soutenance projet  2 Transformez une maquette  en site web Alain ESTNER Le 3 Juillet 2021</vt:lpstr>
      <vt:lpstr>Présentation: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Soutenance projet 1 Apprendre à Apprendre Alain ESTNER Le 19 mai 2021</dc:title>
  <dc:creator>Alain</dc:creator>
  <cp:lastModifiedBy>Alain</cp:lastModifiedBy>
  <cp:revision>26</cp:revision>
  <dcterms:created xsi:type="dcterms:W3CDTF">2021-05-19T06:25:19Z</dcterms:created>
  <dcterms:modified xsi:type="dcterms:W3CDTF">2021-06-15T09:39:47Z</dcterms:modified>
</cp:coreProperties>
</file>

<file path=docProps/thumbnail.jpeg>
</file>